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9" r:id="rId2"/>
    <p:sldId id="276" r:id="rId3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9D7CF-1BEC-4BD2-9D85-15BE68BA4316}" v="5" dt="2022-06-28T18:41:49.485"/>
    <p1510:client id="{E5C7E48B-BB46-429A-B579-0B1559EAA3D7}" v="61" dt="2022-06-17T13:50:43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496" autoAdjust="0"/>
  </p:normalViewPr>
  <p:slideViewPr>
    <p:cSldViewPr snapToGrid="0" snapToObjects="1">
      <p:cViewPr>
        <p:scale>
          <a:sx n="80" d="100"/>
          <a:sy n="80" d="100"/>
        </p:scale>
        <p:origin x="2856" y="33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tableStyles.xml" Id="rId8" /><Relationship Type="http://schemas.openxmlformats.org/officeDocument/2006/relationships/slide" Target="slides/slide2.xml" Id="rId3" /><Relationship Type="http://schemas.openxmlformats.org/officeDocument/2006/relationships/theme" Target="theme/theme1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viewProps" Target="viewProps.xml" Id="rId6" /><Relationship Type="http://schemas.openxmlformats.org/officeDocument/2006/relationships/presProps" Target="presProps.xml" Id="rId5" /><Relationship Type="http://schemas.microsoft.com/office/2015/10/relationships/revisionInfo" Target="revisionInfo.xml" Id="rId10" /><Relationship Type="http://schemas.openxmlformats.org/officeDocument/2006/relationships/notesMaster" Target="notesMasters/notesMaster1.xml" Id="rId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3C919-3B58-4983-8B41-8EB751618C56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BECF8-2E86-438E-B609-7B223705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3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3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8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1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5A76-CFCF-F045-A125-541E27B5B707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BC21-6A5D-094A-8B79-3EEE3B348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9407" y="3606228"/>
            <a:ext cx="5013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rgbClr val="FF0000"/>
                </a:solidFill>
                <a:latin typeface="Century Gothic"/>
                <a:cs typeface="Century Gothic"/>
              </a:rPr>
              <a:t>We are so excited for our new school year where we will be…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  <a:latin typeface="Century Gothic"/>
                <a:cs typeface="Century Gothic"/>
              </a:rPr>
              <a:t>“Racing Towards Success!”</a:t>
            </a:r>
          </a:p>
          <a:p>
            <a:pPr algn="ctr"/>
            <a:r>
              <a:rPr lang="es-MX" sz="1600" b="1" dirty="0">
                <a:solidFill>
                  <a:srgbClr val="0070C0"/>
                </a:solidFill>
                <a:latin typeface="Century Gothic"/>
                <a:cs typeface="Century Gothic"/>
              </a:rPr>
              <a:t>When: Monday, July 11th 5-7</a:t>
            </a:r>
          </a:p>
          <a:p>
            <a:pPr algn="ctr"/>
            <a:r>
              <a:rPr lang="es-MX" sz="1600" b="1" u="sng" dirty="0">
                <a:solidFill>
                  <a:srgbClr val="00B0F0"/>
                </a:solidFill>
                <a:latin typeface="Century Gothic"/>
                <a:cs typeface="Century Gothic"/>
              </a:rPr>
              <a:t>First Day of School</a:t>
            </a:r>
            <a:r>
              <a:rPr lang="es-MX" sz="1600" b="1" dirty="0">
                <a:solidFill>
                  <a:srgbClr val="00B0F0"/>
                </a:solidFill>
                <a:latin typeface="Century Gothic"/>
                <a:cs typeface="Century Gothic"/>
              </a:rPr>
              <a:t>: Tuesday, July 12th</a:t>
            </a:r>
          </a:p>
          <a:p>
            <a:pPr algn="ctr"/>
            <a:endParaRPr lang="es-MX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9407" y="665998"/>
            <a:ext cx="495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47625">
                  <a:noFill/>
                </a:ln>
                <a:solidFill>
                  <a:prstClr val="black"/>
                </a:solidFill>
                <a:latin typeface="Century Gothic"/>
                <a:cs typeface="Century Gothic"/>
              </a:rPr>
              <a:t>Open House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9688" y="3153307"/>
            <a:ext cx="447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47625">
                  <a:noFill/>
                </a:ln>
                <a:solidFill>
                  <a:srgbClr val="FF0000"/>
                </a:solidFill>
                <a:latin typeface="Century Gothic"/>
                <a:cs typeface="Century Gothic"/>
              </a:rPr>
              <a:t>Welcome Back Eagles!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972" y="9208552"/>
            <a:ext cx="721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n w="47625">
                  <a:noFill/>
                </a:ln>
                <a:solidFill>
                  <a:prstClr val="black"/>
                </a:solidFill>
                <a:latin typeface="Century Gothic"/>
                <a:cs typeface="Century Gothic"/>
              </a:rPr>
              <a:t>Teacher letters will be mailed July 5</a:t>
            </a:r>
            <a:r>
              <a:rPr lang="en-US" sz="1600" baseline="30000" dirty="0">
                <a:ln w="47625">
                  <a:noFill/>
                </a:ln>
                <a:solidFill>
                  <a:prstClr val="black"/>
                </a:solidFill>
                <a:latin typeface="Century Gothic"/>
                <a:cs typeface="Century Gothic"/>
              </a:rPr>
              <a:t>th</a:t>
            </a:r>
            <a:r>
              <a:rPr lang="en-US" sz="1600" dirty="0">
                <a:ln w="47625">
                  <a:noFill/>
                </a:ln>
                <a:solidFill>
                  <a:prstClr val="black"/>
                </a:solidFill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600" dirty="0">
                <a:ln w="47625">
                  <a:noFill/>
                </a:ln>
                <a:solidFill>
                  <a:prstClr val="black"/>
                </a:solidFill>
                <a:latin typeface="Century Gothic"/>
                <a:cs typeface="Century Gothic"/>
              </a:rPr>
              <a:t>Please call the school if you don’t receive your letter.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7311" y="6493646"/>
            <a:ext cx="32004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>
                <a:solidFill>
                  <a:prstClr val="black"/>
                </a:solidFill>
                <a:latin typeface="Century Gothic"/>
                <a:cs typeface="Century Gothic"/>
              </a:rPr>
              <a:t>During this time you can meet with your teacher and drop off school supplies. </a:t>
            </a:r>
          </a:p>
          <a:p>
            <a:pPr algn="ctr"/>
            <a:r>
              <a:rPr lang="es-MX" sz="1300" dirty="0">
                <a:solidFill>
                  <a:prstClr val="black"/>
                </a:solidFill>
                <a:latin typeface="Century Gothic"/>
                <a:cs typeface="Century Gothic"/>
              </a:rPr>
              <a:t>We will also have MANY community vendors in our cafetería for your family to visit. </a:t>
            </a:r>
          </a:p>
          <a:p>
            <a:pPr algn="ctr"/>
            <a:r>
              <a:rPr lang="es-MX" sz="1300" dirty="0">
                <a:solidFill>
                  <a:prstClr val="black"/>
                </a:solidFill>
                <a:latin typeface="Century Gothic"/>
                <a:cs typeface="Century Gothic"/>
              </a:rPr>
              <a:t>Eagle’s Nest will be taking enrollments and our PTO will be selling spirit shirts.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D0DB3-B2F6-4DEE-802A-7F6C6133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277" y="1912517"/>
            <a:ext cx="2069434" cy="342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4D9315-1641-42FF-8B93-6FE64CAEEA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65" t="28437" r="48916" b="22567"/>
          <a:stretch/>
        </p:blipFill>
        <p:spPr>
          <a:xfrm>
            <a:off x="3245019" y="6388768"/>
            <a:ext cx="1162509" cy="2103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2351AC-0DC3-44FF-B9C1-29EC5DA3537B}"/>
              </a:ext>
            </a:extLst>
          </p:cNvPr>
          <p:cNvSpPr txBox="1"/>
          <p:nvPr/>
        </p:nvSpPr>
        <p:spPr>
          <a:xfrm>
            <a:off x="531801" y="6601195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We are asking each family to bring in a nonperishable item to help restock our “Eagle Pantry”. 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To show our thanks your child with get a special Eddie the Eagle sticker.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F9DB16-64CB-4BD0-AD4B-F99B3809A863}"/>
              </a:ext>
            </a:extLst>
          </p:cNvPr>
          <p:cNvSpPr txBox="1"/>
          <p:nvPr/>
        </p:nvSpPr>
        <p:spPr>
          <a:xfrm>
            <a:off x="192505" y="8492181"/>
            <a:ext cx="7298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East Elementary a school of excellence!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5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9101" y="6848118"/>
            <a:ext cx="5872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/>
                <a:cs typeface="Century Gothic"/>
              </a:rPr>
              <a:t>Racing Towards Success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/>
                <a:cs typeface="Century Gothic"/>
              </a:rPr>
              <a:t>at East Elementary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/>
                <a:cs typeface="Century Gothic"/>
              </a:rPr>
              <a:t>2022-2023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55834-049D-4A3D-82E2-9F1554B2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634" y="7218947"/>
            <a:ext cx="724999" cy="1200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07A09-90D9-4220-88A3-3445040FA557}"/>
              </a:ext>
            </a:extLst>
          </p:cNvPr>
          <p:cNvSpPr txBox="1"/>
          <p:nvPr/>
        </p:nvSpPr>
        <p:spPr>
          <a:xfrm>
            <a:off x="589547" y="1455821"/>
            <a:ext cx="68219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You are cordially invited to attend our 2022-2023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East Elementary Open House. </a:t>
            </a:r>
          </a:p>
          <a:p>
            <a:pPr algn="ctr"/>
            <a:r>
              <a:rPr lang="en-US" dirty="0"/>
              <a:t>When: 	Monday, July 11, 2022, 5:00-7:00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Our families will have an opportunity to visit with their teachers. Along with visiting MANY community businesses who support our school year-round.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Eddie the Eagle will even be making an appearance!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East Elementary a school of excellence!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FAB87-64F5-41B2-A54F-979190B10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345" y="5839241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5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238</Words>
  <Application>Microsoft Office PowerPoint</Application>
  <PresentationFormat>Custom</PresentationFormat>
  <Paragraphs>43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KLF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KLF</dc:creator>
  <cp:lastModifiedBy>White, Melissa</cp:lastModifiedBy>
  <cp:revision>11</cp:revision>
  <cp:lastPrinted>2022-06-17T13:48:11Z</cp:lastPrinted>
  <dcterms:created xsi:type="dcterms:W3CDTF">2019-01-18T04:46:56Z</dcterms:created>
  <dcterms:modified xsi:type="dcterms:W3CDTF">2022-06-28T18:41:51Z</dcterms:modified>
</cp:coreProperties>
</file>